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D1AB16-2586-45F8-BFA5-F015DB68435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C4AFC4D-1759-4C72-A3EF-43331A8045B6}">
      <dgm:prSet/>
      <dgm:spPr/>
      <dgm:t>
        <a:bodyPr/>
        <a:lstStyle/>
        <a:p>
          <a:r>
            <a:rPr lang="en-US" baseline="0" dirty="0"/>
            <a:t>There will be a DJ all day and some awesome food trucks (yum)</a:t>
          </a:r>
          <a:endParaRPr lang="en-US" dirty="0"/>
        </a:p>
      </dgm:t>
    </dgm:pt>
    <dgm:pt modelId="{F83E87F2-09BC-43A5-B60F-E49609A208CD}" type="parTrans" cxnId="{B90709C0-8F26-49C3-82E2-1CC649F0908A}">
      <dgm:prSet/>
      <dgm:spPr/>
      <dgm:t>
        <a:bodyPr/>
        <a:lstStyle/>
        <a:p>
          <a:endParaRPr lang="en-US"/>
        </a:p>
      </dgm:t>
    </dgm:pt>
    <dgm:pt modelId="{8A624735-58A7-498D-82E7-930A49A63B68}" type="sibTrans" cxnId="{B90709C0-8F26-49C3-82E2-1CC649F0908A}">
      <dgm:prSet/>
      <dgm:spPr/>
      <dgm:t>
        <a:bodyPr/>
        <a:lstStyle/>
        <a:p>
          <a:endParaRPr lang="en-US"/>
        </a:p>
      </dgm:t>
    </dgm:pt>
    <dgm:pt modelId="{4F4B4629-7D06-42DC-A412-6DBE8143FBF5}">
      <dgm:prSet/>
      <dgm:spPr/>
      <dgm:t>
        <a:bodyPr/>
        <a:lstStyle/>
        <a:p>
          <a:r>
            <a:rPr lang="en-US" baseline="0"/>
            <a:t>On the football field we will have Free combine drills set up for everyone to test their abilities</a:t>
          </a:r>
          <a:endParaRPr lang="en-US"/>
        </a:p>
      </dgm:t>
    </dgm:pt>
    <dgm:pt modelId="{EA30C463-6CC4-42B2-B868-A8FBC3DB0388}" type="parTrans" cxnId="{455E5A82-732B-438B-9C06-0D1C2A8B2334}">
      <dgm:prSet/>
      <dgm:spPr/>
      <dgm:t>
        <a:bodyPr/>
        <a:lstStyle/>
        <a:p>
          <a:endParaRPr lang="en-US"/>
        </a:p>
      </dgm:t>
    </dgm:pt>
    <dgm:pt modelId="{0B063D16-64E5-4128-AE69-8DBB830C1EB7}" type="sibTrans" cxnId="{455E5A82-732B-438B-9C06-0D1C2A8B2334}">
      <dgm:prSet/>
      <dgm:spPr/>
      <dgm:t>
        <a:bodyPr/>
        <a:lstStyle/>
        <a:p>
          <a:endParaRPr lang="en-US"/>
        </a:p>
      </dgm:t>
    </dgm:pt>
    <dgm:pt modelId="{D1016CFA-E179-4963-BCF6-9BED219C0AB8}">
      <dgm:prSet/>
      <dgm:spPr/>
      <dgm:t>
        <a:bodyPr/>
        <a:lstStyle/>
        <a:p>
          <a:r>
            <a:rPr lang="en-US" baseline="0"/>
            <a:t>Laser tag will be on the baseball field – this will have a $10 charge for unlimited turns</a:t>
          </a:r>
          <a:endParaRPr lang="en-US"/>
        </a:p>
      </dgm:t>
    </dgm:pt>
    <dgm:pt modelId="{52F97F20-2557-4202-9B21-856E193604D6}" type="parTrans" cxnId="{D3E495C3-2C7E-40D2-8364-B782AEB528C5}">
      <dgm:prSet/>
      <dgm:spPr/>
      <dgm:t>
        <a:bodyPr/>
        <a:lstStyle/>
        <a:p>
          <a:endParaRPr lang="en-US"/>
        </a:p>
      </dgm:t>
    </dgm:pt>
    <dgm:pt modelId="{D2F4FC35-B5F6-4787-99E1-10F38E4F93C3}" type="sibTrans" cxnId="{D3E495C3-2C7E-40D2-8364-B782AEB528C5}">
      <dgm:prSet/>
      <dgm:spPr/>
      <dgm:t>
        <a:bodyPr/>
        <a:lstStyle/>
        <a:p>
          <a:endParaRPr lang="en-US"/>
        </a:p>
      </dgm:t>
    </dgm:pt>
    <dgm:pt modelId="{4EF22DAC-9004-4EF2-9140-823A937A608F}">
      <dgm:prSet/>
      <dgm:spPr/>
      <dgm:t>
        <a:bodyPr/>
        <a:lstStyle/>
        <a:p>
          <a:r>
            <a:rPr lang="en-US" baseline="0"/>
            <a:t>This will be the only day that you can request your number for your jersey</a:t>
          </a:r>
          <a:endParaRPr lang="en-US"/>
        </a:p>
      </dgm:t>
    </dgm:pt>
    <dgm:pt modelId="{0FD28687-693D-4260-80FD-FDECED2D76A7}" type="parTrans" cxnId="{B69EA855-81A5-4EF4-872C-9ABD5A4609B3}">
      <dgm:prSet/>
      <dgm:spPr/>
      <dgm:t>
        <a:bodyPr/>
        <a:lstStyle/>
        <a:p>
          <a:endParaRPr lang="en-US"/>
        </a:p>
      </dgm:t>
    </dgm:pt>
    <dgm:pt modelId="{DBDC4212-7DFD-4C7B-B5D5-D93CFA93115B}" type="sibTrans" cxnId="{B69EA855-81A5-4EF4-872C-9ABD5A4609B3}">
      <dgm:prSet/>
      <dgm:spPr/>
      <dgm:t>
        <a:bodyPr/>
        <a:lstStyle/>
        <a:p>
          <a:endParaRPr lang="en-US"/>
        </a:p>
      </dgm:t>
    </dgm:pt>
    <dgm:pt modelId="{49810DD3-9228-4BDA-9A31-83B65BC4AE85}">
      <dgm:prSet/>
      <dgm:spPr/>
      <dgm:t>
        <a:bodyPr/>
        <a:lstStyle/>
        <a:p>
          <a:r>
            <a:rPr lang="en-US" baseline="0"/>
            <a:t>Awesome photo ops</a:t>
          </a:r>
          <a:endParaRPr lang="en-US"/>
        </a:p>
      </dgm:t>
    </dgm:pt>
    <dgm:pt modelId="{3A6B59D0-4A2A-4AD8-BCFE-B59BD6865A9B}" type="parTrans" cxnId="{27771380-4123-4839-881A-8B9FD51B2703}">
      <dgm:prSet/>
      <dgm:spPr/>
      <dgm:t>
        <a:bodyPr/>
        <a:lstStyle/>
        <a:p>
          <a:endParaRPr lang="en-US"/>
        </a:p>
      </dgm:t>
    </dgm:pt>
    <dgm:pt modelId="{DC914973-BB62-40E3-BD84-C104B8859AE9}" type="sibTrans" cxnId="{27771380-4123-4839-881A-8B9FD51B2703}">
      <dgm:prSet/>
      <dgm:spPr/>
      <dgm:t>
        <a:bodyPr/>
        <a:lstStyle/>
        <a:p>
          <a:endParaRPr lang="en-US"/>
        </a:p>
      </dgm:t>
    </dgm:pt>
    <dgm:pt modelId="{A5AFFF20-2AEA-43FC-B3BE-1792CED66F32}" type="pres">
      <dgm:prSet presAssocID="{9FD1AB16-2586-45F8-BFA5-F015DB684357}" presName="vert0" presStyleCnt="0">
        <dgm:presLayoutVars>
          <dgm:dir/>
          <dgm:animOne val="branch"/>
          <dgm:animLvl val="lvl"/>
        </dgm:presLayoutVars>
      </dgm:prSet>
      <dgm:spPr/>
    </dgm:pt>
    <dgm:pt modelId="{47A187C7-365A-4701-A350-BFF02AC7065A}" type="pres">
      <dgm:prSet presAssocID="{6C4AFC4D-1759-4C72-A3EF-43331A8045B6}" presName="thickLine" presStyleLbl="alignNode1" presStyleIdx="0" presStyleCnt="5"/>
      <dgm:spPr/>
    </dgm:pt>
    <dgm:pt modelId="{F877D788-8982-4E67-BA8F-7FD06EEA2DC3}" type="pres">
      <dgm:prSet presAssocID="{6C4AFC4D-1759-4C72-A3EF-43331A8045B6}" presName="horz1" presStyleCnt="0"/>
      <dgm:spPr/>
    </dgm:pt>
    <dgm:pt modelId="{0D6B4F72-4DA9-4ED3-A391-2122031A2149}" type="pres">
      <dgm:prSet presAssocID="{6C4AFC4D-1759-4C72-A3EF-43331A8045B6}" presName="tx1" presStyleLbl="revTx" presStyleIdx="0" presStyleCnt="5"/>
      <dgm:spPr/>
    </dgm:pt>
    <dgm:pt modelId="{1C79D492-D2C6-41B1-B7D3-B74231649D3F}" type="pres">
      <dgm:prSet presAssocID="{6C4AFC4D-1759-4C72-A3EF-43331A8045B6}" presName="vert1" presStyleCnt="0"/>
      <dgm:spPr/>
    </dgm:pt>
    <dgm:pt modelId="{1149095C-34BE-4971-8D61-A1651F069103}" type="pres">
      <dgm:prSet presAssocID="{4F4B4629-7D06-42DC-A412-6DBE8143FBF5}" presName="thickLine" presStyleLbl="alignNode1" presStyleIdx="1" presStyleCnt="5"/>
      <dgm:spPr/>
    </dgm:pt>
    <dgm:pt modelId="{74FCBA9B-BF92-4049-B8CE-F5DCBD7BF306}" type="pres">
      <dgm:prSet presAssocID="{4F4B4629-7D06-42DC-A412-6DBE8143FBF5}" presName="horz1" presStyleCnt="0"/>
      <dgm:spPr/>
    </dgm:pt>
    <dgm:pt modelId="{5E2B4E1B-C6ED-41E2-A206-56AA5BA44B87}" type="pres">
      <dgm:prSet presAssocID="{4F4B4629-7D06-42DC-A412-6DBE8143FBF5}" presName="tx1" presStyleLbl="revTx" presStyleIdx="1" presStyleCnt="5"/>
      <dgm:spPr/>
    </dgm:pt>
    <dgm:pt modelId="{95A9F953-F3C8-4628-B897-F1B2F3AB896E}" type="pres">
      <dgm:prSet presAssocID="{4F4B4629-7D06-42DC-A412-6DBE8143FBF5}" presName="vert1" presStyleCnt="0"/>
      <dgm:spPr/>
    </dgm:pt>
    <dgm:pt modelId="{D80F906E-13A1-43EA-8545-3DD3245CB79D}" type="pres">
      <dgm:prSet presAssocID="{D1016CFA-E179-4963-BCF6-9BED219C0AB8}" presName="thickLine" presStyleLbl="alignNode1" presStyleIdx="2" presStyleCnt="5"/>
      <dgm:spPr/>
    </dgm:pt>
    <dgm:pt modelId="{C43634AA-3F23-4FBB-8F2A-31E652E59F54}" type="pres">
      <dgm:prSet presAssocID="{D1016CFA-E179-4963-BCF6-9BED219C0AB8}" presName="horz1" presStyleCnt="0"/>
      <dgm:spPr/>
    </dgm:pt>
    <dgm:pt modelId="{90320E4A-C3AB-4FEF-AA02-4C814892D53B}" type="pres">
      <dgm:prSet presAssocID="{D1016CFA-E179-4963-BCF6-9BED219C0AB8}" presName="tx1" presStyleLbl="revTx" presStyleIdx="2" presStyleCnt="5"/>
      <dgm:spPr/>
    </dgm:pt>
    <dgm:pt modelId="{BCF0C0CC-44E2-49B2-BE6B-19478EDDBF4E}" type="pres">
      <dgm:prSet presAssocID="{D1016CFA-E179-4963-BCF6-9BED219C0AB8}" presName="vert1" presStyleCnt="0"/>
      <dgm:spPr/>
    </dgm:pt>
    <dgm:pt modelId="{CCCAB43F-4FB9-486A-94BB-E6F9BBB9FB9B}" type="pres">
      <dgm:prSet presAssocID="{4EF22DAC-9004-4EF2-9140-823A937A608F}" presName="thickLine" presStyleLbl="alignNode1" presStyleIdx="3" presStyleCnt="5"/>
      <dgm:spPr/>
    </dgm:pt>
    <dgm:pt modelId="{3FCAF6F4-711D-4CD7-8346-F1B21DDBBD97}" type="pres">
      <dgm:prSet presAssocID="{4EF22DAC-9004-4EF2-9140-823A937A608F}" presName="horz1" presStyleCnt="0"/>
      <dgm:spPr/>
    </dgm:pt>
    <dgm:pt modelId="{CC7CC396-AA54-40C6-A824-ED67240CE4FF}" type="pres">
      <dgm:prSet presAssocID="{4EF22DAC-9004-4EF2-9140-823A937A608F}" presName="tx1" presStyleLbl="revTx" presStyleIdx="3" presStyleCnt="5"/>
      <dgm:spPr/>
    </dgm:pt>
    <dgm:pt modelId="{A47B480D-2E7D-4DEE-ABC5-467601E95BBA}" type="pres">
      <dgm:prSet presAssocID="{4EF22DAC-9004-4EF2-9140-823A937A608F}" presName="vert1" presStyleCnt="0"/>
      <dgm:spPr/>
    </dgm:pt>
    <dgm:pt modelId="{6BDBB628-5735-4A53-8F0B-C779E484B66A}" type="pres">
      <dgm:prSet presAssocID="{49810DD3-9228-4BDA-9A31-83B65BC4AE85}" presName="thickLine" presStyleLbl="alignNode1" presStyleIdx="4" presStyleCnt="5"/>
      <dgm:spPr/>
    </dgm:pt>
    <dgm:pt modelId="{063120BA-D422-4086-B8D9-5BD4A0A65571}" type="pres">
      <dgm:prSet presAssocID="{49810DD3-9228-4BDA-9A31-83B65BC4AE85}" presName="horz1" presStyleCnt="0"/>
      <dgm:spPr/>
    </dgm:pt>
    <dgm:pt modelId="{4D87FAD0-3F88-41C6-A657-D6848D267E0B}" type="pres">
      <dgm:prSet presAssocID="{49810DD3-9228-4BDA-9A31-83B65BC4AE85}" presName="tx1" presStyleLbl="revTx" presStyleIdx="4" presStyleCnt="5"/>
      <dgm:spPr/>
    </dgm:pt>
    <dgm:pt modelId="{F76CF92C-9BD6-4659-BC0A-07C51358D2A0}" type="pres">
      <dgm:prSet presAssocID="{49810DD3-9228-4BDA-9A31-83B65BC4AE85}" presName="vert1" presStyleCnt="0"/>
      <dgm:spPr/>
    </dgm:pt>
  </dgm:ptLst>
  <dgm:cxnLst>
    <dgm:cxn modelId="{04B37404-18B7-4DB8-9DB6-C6C83F3302AE}" type="presOf" srcId="{9FD1AB16-2586-45F8-BFA5-F015DB684357}" destId="{A5AFFF20-2AEA-43FC-B3BE-1792CED66F32}" srcOrd="0" destOrd="0" presId="urn:microsoft.com/office/officeart/2008/layout/LinedList"/>
    <dgm:cxn modelId="{CDA9203E-8EE3-4163-BE0E-25E450185436}" type="presOf" srcId="{D1016CFA-E179-4963-BCF6-9BED219C0AB8}" destId="{90320E4A-C3AB-4FEF-AA02-4C814892D53B}" srcOrd="0" destOrd="0" presId="urn:microsoft.com/office/officeart/2008/layout/LinedList"/>
    <dgm:cxn modelId="{B69EA855-81A5-4EF4-872C-9ABD5A4609B3}" srcId="{9FD1AB16-2586-45F8-BFA5-F015DB684357}" destId="{4EF22DAC-9004-4EF2-9140-823A937A608F}" srcOrd="3" destOrd="0" parTransId="{0FD28687-693D-4260-80FD-FDECED2D76A7}" sibTransId="{DBDC4212-7DFD-4C7B-B5D5-D93CFA93115B}"/>
    <dgm:cxn modelId="{A8379E7D-35FE-4F39-980A-04247C6533DA}" type="presOf" srcId="{4EF22DAC-9004-4EF2-9140-823A937A608F}" destId="{CC7CC396-AA54-40C6-A824-ED67240CE4FF}" srcOrd="0" destOrd="0" presId="urn:microsoft.com/office/officeart/2008/layout/LinedList"/>
    <dgm:cxn modelId="{27771380-4123-4839-881A-8B9FD51B2703}" srcId="{9FD1AB16-2586-45F8-BFA5-F015DB684357}" destId="{49810DD3-9228-4BDA-9A31-83B65BC4AE85}" srcOrd="4" destOrd="0" parTransId="{3A6B59D0-4A2A-4AD8-BCFE-B59BD6865A9B}" sibTransId="{DC914973-BB62-40E3-BD84-C104B8859AE9}"/>
    <dgm:cxn modelId="{455E5A82-732B-438B-9C06-0D1C2A8B2334}" srcId="{9FD1AB16-2586-45F8-BFA5-F015DB684357}" destId="{4F4B4629-7D06-42DC-A412-6DBE8143FBF5}" srcOrd="1" destOrd="0" parTransId="{EA30C463-6CC4-42B2-B868-A8FBC3DB0388}" sibTransId="{0B063D16-64E5-4128-AE69-8DBB830C1EB7}"/>
    <dgm:cxn modelId="{42E64A84-5550-4A14-B9D0-BF7A47B29670}" type="presOf" srcId="{4F4B4629-7D06-42DC-A412-6DBE8143FBF5}" destId="{5E2B4E1B-C6ED-41E2-A206-56AA5BA44B87}" srcOrd="0" destOrd="0" presId="urn:microsoft.com/office/officeart/2008/layout/LinedList"/>
    <dgm:cxn modelId="{B90709C0-8F26-49C3-82E2-1CC649F0908A}" srcId="{9FD1AB16-2586-45F8-BFA5-F015DB684357}" destId="{6C4AFC4D-1759-4C72-A3EF-43331A8045B6}" srcOrd="0" destOrd="0" parTransId="{F83E87F2-09BC-43A5-B60F-E49609A208CD}" sibTransId="{8A624735-58A7-498D-82E7-930A49A63B68}"/>
    <dgm:cxn modelId="{39363BC0-AC0B-41A9-AEFB-F87DFDC117C2}" type="presOf" srcId="{49810DD3-9228-4BDA-9A31-83B65BC4AE85}" destId="{4D87FAD0-3F88-41C6-A657-D6848D267E0B}" srcOrd="0" destOrd="0" presId="urn:microsoft.com/office/officeart/2008/layout/LinedList"/>
    <dgm:cxn modelId="{D3E495C3-2C7E-40D2-8364-B782AEB528C5}" srcId="{9FD1AB16-2586-45F8-BFA5-F015DB684357}" destId="{D1016CFA-E179-4963-BCF6-9BED219C0AB8}" srcOrd="2" destOrd="0" parTransId="{52F97F20-2557-4202-9B21-856E193604D6}" sibTransId="{D2F4FC35-B5F6-4787-99E1-10F38E4F93C3}"/>
    <dgm:cxn modelId="{FCEFDED5-E119-4348-B91F-D197FD23EF71}" type="presOf" srcId="{6C4AFC4D-1759-4C72-A3EF-43331A8045B6}" destId="{0D6B4F72-4DA9-4ED3-A391-2122031A2149}" srcOrd="0" destOrd="0" presId="urn:microsoft.com/office/officeart/2008/layout/LinedList"/>
    <dgm:cxn modelId="{04197C3E-97B0-4D77-9F88-2CF3044B99B4}" type="presParOf" srcId="{A5AFFF20-2AEA-43FC-B3BE-1792CED66F32}" destId="{47A187C7-365A-4701-A350-BFF02AC7065A}" srcOrd="0" destOrd="0" presId="urn:microsoft.com/office/officeart/2008/layout/LinedList"/>
    <dgm:cxn modelId="{E47249E8-18BB-454D-A874-A23698C91479}" type="presParOf" srcId="{A5AFFF20-2AEA-43FC-B3BE-1792CED66F32}" destId="{F877D788-8982-4E67-BA8F-7FD06EEA2DC3}" srcOrd="1" destOrd="0" presId="urn:microsoft.com/office/officeart/2008/layout/LinedList"/>
    <dgm:cxn modelId="{0B20D7E7-4605-475A-B858-36EEB9CEC1E1}" type="presParOf" srcId="{F877D788-8982-4E67-BA8F-7FD06EEA2DC3}" destId="{0D6B4F72-4DA9-4ED3-A391-2122031A2149}" srcOrd="0" destOrd="0" presId="urn:microsoft.com/office/officeart/2008/layout/LinedList"/>
    <dgm:cxn modelId="{2FA0DF94-FE8E-4E2C-B601-BE1E273E1BE3}" type="presParOf" srcId="{F877D788-8982-4E67-BA8F-7FD06EEA2DC3}" destId="{1C79D492-D2C6-41B1-B7D3-B74231649D3F}" srcOrd="1" destOrd="0" presId="urn:microsoft.com/office/officeart/2008/layout/LinedList"/>
    <dgm:cxn modelId="{E1E47CEB-770A-4D89-A9CB-27BF4EAD0104}" type="presParOf" srcId="{A5AFFF20-2AEA-43FC-B3BE-1792CED66F32}" destId="{1149095C-34BE-4971-8D61-A1651F069103}" srcOrd="2" destOrd="0" presId="urn:microsoft.com/office/officeart/2008/layout/LinedList"/>
    <dgm:cxn modelId="{A1714D1F-F30B-40D8-ADF3-90B26A5D3166}" type="presParOf" srcId="{A5AFFF20-2AEA-43FC-B3BE-1792CED66F32}" destId="{74FCBA9B-BF92-4049-B8CE-F5DCBD7BF306}" srcOrd="3" destOrd="0" presId="urn:microsoft.com/office/officeart/2008/layout/LinedList"/>
    <dgm:cxn modelId="{AD131315-5911-453F-A258-65EED15CC8D2}" type="presParOf" srcId="{74FCBA9B-BF92-4049-B8CE-F5DCBD7BF306}" destId="{5E2B4E1B-C6ED-41E2-A206-56AA5BA44B87}" srcOrd="0" destOrd="0" presId="urn:microsoft.com/office/officeart/2008/layout/LinedList"/>
    <dgm:cxn modelId="{22C3AE31-32D1-478E-A815-41B1D738C313}" type="presParOf" srcId="{74FCBA9B-BF92-4049-B8CE-F5DCBD7BF306}" destId="{95A9F953-F3C8-4628-B897-F1B2F3AB896E}" srcOrd="1" destOrd="0" presId="urn:microsoft.com/office/officeart/2008/layout/LinedList"/>
    <dgm:cxn modelId="{DE0F5311-C2DE-4B2A-8C2A-9847DAA6A59C}" type="presParOf" srcId="{A5AFFF20-2AEA-43FC-B3BE-1792CED66F32}" destId="{D80F906E-13A1-43EA-8545-3DD3245CB79D}" srcOrd="4" destOrd="0" presId="urn:microsoft.com/office/officeart/2008/layout/LinedList"/>
    <dgm:cxn modelId="{8CCAEDB1-1DE2-410A-87BD-9511BDB8F606}" type="presParOf" srcId="{A5AFFF20-2AEA-43FC-B3BE-1792CED66F32}" destId="{C43634AA-3F23-4FBB-8F2A-31E652E59F54}" srcOrd="5" destOrd="0" presId="urn:microsoft.com/office/officeart/2008/layout/LinedList"/>
    <dgm:cxn modelId="{AA987DC1-A937-4874-849E-6E5410829B4A}" type="presParOf" srcId="{C43634AA-3F23-4FBB-8F2A-31E652E59F54}" destId="{90320E4A-C3AB-4FEF-AA02-4C814892D53B}" srcOrd="0" destOrd="0" presId="urn:microsoft.com/office/officeart/2008/layout/LinedList"/>
    <dgm:cxn modelId="{52B698F6-4FDA-462A-A024-6A6C13DEF76C}" type="presParOf" srcId="{C43634AA-3F23-4FBB-8F2A-31E652E59F54}" destId="{BCF0C0CC-44E2-49B2-BE6B-19478EDDBF4E}" srcOrd="1" destOrd="0" presId="urn:microsoft.com/office/officeart/2008/layout/LinedList"/>
    <dgm:cxn modelId="{DAB51854-540C-4E5E-A8B0-ED6122B7FF1C}" type="presParOf" srcId="{A5AFFF20-2AEA-43FC-B3BE-1792CED66F32}" destId="{CCCAB43F-4FB9-486A-94BB-E6F9BBB9FB9B}" srcOrd="6" destOrd="0" presId="urn:microsoft.com/office/officeart/2008/layout/LinedList"/>
    <dgm:cxn modelId="{761D9FCB-6F18-4B19-BD0F-67AF127E935F}" type="presParOf" srcId="{A5AFFF20-2AEA-43FC-B3BE-1792CED66F32}" destId="{3FCAF6F4-711D-4CD7-8346-F1B21DDBBD97}" srcOrd="7" destOrd="0" presId="urn:microsoft.com/office/officeart/2008/layout/LinedList"/>
    <dgm:cxn modelId="{F601F86F-1213-4777-9C0C-F6B15308BEE1}" type="presParOf" srcId="{3FCAF6F4-711D-4CD7-8346-F1B21DDBBD97}" destId="{CC7CC396-AA54-40C6-A824-ED67240CE4FF}" srcOrd="0" destOrd="0" presId="urn:microsoft.com/office/officeart/2008/layout/LinedList"/>
    <dgm:cxn modelId="{B452D875-15FD-4F9E-B4A6-BC776382346C}" type="presParOf" srcId="{3FCAF6F4-711D-4CD7-8346-F1B21DDBBD97}" destId="{A47B480D-2E7D-4DEE-ABC5-467601E95BBA}" srcOrd="1" destOrd="0" presId="urn:microsoft.com/office/officeart/2008/layout/LinedList"/>
    <dgm:cxn modelId="{50561CB4-90FB-4103-9C2C-E9454FC1BADE}" type="presParOf" srcId="{A5AFFF20-2AEA-43FC-B3BE-1792CED66F32}" destId="{6BDBB628-5735-4A53-8F0B-C779E484B66A}" srcOrd="8" destOrd="0" presId="urn:microsoft.com/office/officeart/2008/layout/LinedList"/>
    <dgm:cxn modelId="{CA4BDADE-DF9C-4B39-92E7-9165FA3DA81C}" type="presParOf" srcId="{A5AFFF20-2AEA-43FC-B3BE-1792CED66F32}" destId="{063120BA-D422-4086-B8D9-5BD4A0A65571}" srcOrd="9" destOrd="0" presId="urn:microsoft.com/office/officeart/2008/layout/LinedList"/>
    <dgm:cxn modelId="{95EB6B8F-B6C2-4344-874A-4EB96D0FCBD6}" type="presParOf" srcId="{063120BA-D422-4086-B8D9-5BD4A0A65571}" destId="{4D87FAD0-3F88-41C6-A657-D6848D267E0B}" srcOrd="0" destOrd="0" presId="urn:microsoft.com/office/officeart/2008/layout/LinedList"/>
    <dgm:cxn modelId="{EAF581F1-1D89-4986-A869-770454FDE804}" type="presParOf" srcId="{063120BA-D422-4086-B8D9-5BD4A0A65571}" destId="{F76CF92C-9BD6-4659-BC0A-07C51358D2A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A187C7-365A-4701-A350-BFF02AC7065A}">
      <dsp:nvSpPr>
        <dsp:cNvPr id="0" name=""/>
        <dsp:cNvSpPr/>
      </dsp:nvSpPr>
      <dsp:spPr>
        <a:xfrm>
          <a:off x="0" y="703"/>
          <a:ext cx="640873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6B4F72-4DA9-4ED3-A391-2122031A2149}">
      <dsp:nvSpPr>
        <dsp:cNvPr id="0" name=""/>
        <dsp:cNvSpPr/>
      </dsp:nvSpPr>
      <dsp:spPr>
        <a:xfrm>
          <a:off x="0" y="703"/>
          <a:ext cx="6408738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baseline="0" dirty="0"/>
            <a:t>There will be a DJ all day and some awesome food trucks (yum)</a:t>
          </a:r>
          <a:endParaRPr lang="en-US" sz="2300" kern="1200" dirty="0"/>
        </a:p>
      </dsp:txBody>
      <dsp:txXfrm>
        <a:off x="0" y="703"/>
        <a:ext cx="6408738" cy="1151608"/>
      </dsp:txXfrm>
    </dsp:sp>
    <dsp:sp modelId="{1149095C-34BE-4971-8D61-A1651F069103}">
      <dsp:nvSpPr>
        <dsp:cNvPr id="0" name=""/>
        <dsp:cNvSpPr/>
      </dsp:nvSpPr>
      <dsp:spPr>
        <a:xfrm>
          <a:off x="0" y="1152311"/>
          <a:ext cx="6408738" cy="0"/>
        </a:xfrm>
        <a:prstGeom prst="line">
          <a:avLst/>
        </a:prstGeom>
        <a:solidFill>
          <a:schemeClr val="accent2">
            <a:hueOff val="-1484199"/>
            <a:satOff val="0"/>
            <a:lumOff val="-6030"/>
            <a:alphaOff val="0"/>
          </a:schemeClr>
        </a:solidFill>
        <a:ln w="12700" cap="flat" cmpd="sng" algn="ctr">
          <a:solidFill>
            <a:schemeClr val="accent2">
              <a:hueOff val="-1484199"/>
              <a:satOff val="0"/>
              <a:lumOff val="-60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2B4E1B-C6ED-41E2-A206-56AA5BA44B87}">
      <dsp:nvSpPr>
        <dsp:cNvPr id="0" name=""/>
        <dsp:cNvSpPr/>
      </dsp:nvSpPr>
      <dsp:spPr>
        <a:xfrm>
          <a:off x="0" y="1152311"/>
          <a:ext cx="6408738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baseline="0"/>
            <a:t>On the football field we will have Free combine drills set up for everyone to test their abilities</a:t>
          </a:r>
          <a:endParaRPr lang="en-US" sz="2300" kern="1200"/>
        </a:p>
      </dsp:txBody>
      <dsp:txXfrm>
        <a:off x="0" y="1152311"/>
        <a:ext cx="6408738" cy="1151608"/>
      </dsp:txXfrm>
    </dsp:sp>
    <dsp:sp modelId="{D80F906E-13A1-43EA-8545-3DD3245CB79D}">
      <dsp:nvSpPr>
        <dsp:cNvPr id="0" name=""/>
        <dsp:cNvSpPr/>
      </dsp:nvSpPr>
      <dsp:spPr>
        <a:xfrm>
          <a:off x="0" y="2303920"/>
          <a:ext cx="6408738" cy="0"/>
        </a:xfrm>
        <a:prstGeom prst="line">
          <a:avLst/>
        </a:prstGeom>
        <a:solidFill>
          <a:schemeClr val="accent2">
            <a:hueOff val="-2968397"/>
            <a:satOff val="0"/>
            <a:lumOff val="-12059"/>
            <a:alphaOff val="0"/>
          </a:schemeClr>
        </a:solidFill>
        <a:ln w="12700" cap="flat" cmpd="sng" algn="ctr">
          <a:solidFill>
            <a:schemeClr val="accent2">
              <a:hueOff val="-2968397"/>
              <a:satOff val="0"/>
              <a:lumOff val="-12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320E4A-C3AB-4FEF-AA02-4C814892D53B}">
      <dsp:nvSpPr>
        <dsp:cNvPr id="0" name=""/>
        <dsp:cNvSpPr/>
      </dsp:nvSpPr>
      <dsp:spPr>
        <a:xfrm>
          <a:off x="0" y="2303920"/>
          <a:ext cx="6408738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baseline="0"/>
            <a:t>Laser tag will be on the baseball field – this will have a $10 charge for unlimited turns</a:t>
          </a:r>
          <a:endParaRPr lang="en-US" sz="2300" kern="1200"/>
        </a:p>
      </dsp:txBody>
      <dsp:txXfrm>
        <a:off x="0" y="2303920"/>
        <a:ext cx="6408738" cy="1151608"/>
      </dsp:txXfrm>
    </dsp:sp>
    <dsp:sp modelId="{CCCAB43F-4FB9-486A-94BB-E6F9BBB9FB9B}">
      <dsp:nvSpPr>
        <dsp:cNvPr id="0" name=""/>
        <dsp:cNvSpPr/>
      </dsp:nvSpPr>
      <dsp:spPr>
        <a:xfrm>
          <a:off x="0" y="3455529"/>
          <a:ext cx="6408738" cy="0"/>
        </a:xfrm>
        <a:prstGeom prst="line">
          <a:avLst/>
        </a:prstGeom>
        <a:solidFill>
          <a:schemeClr val="accent2">
            <a:hueOff val="-4452596"/>
            <a:satOff val="0"/>
            <a:lumOff val="-18089"/>
            <a:alphaOff val="0"/>
          </a:schemeClr>
        </a:solidFill>
        <a:ln w="12700" cap="flat" cmpd="sng" algn="ctr">
          <a:solidFill>
            <a:schemeClr val="accent2">
              <a:hueOff val="-4452596"/>
              <a:satOff val="0"/>
              <a:lumOff val="-180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CC396-AA54-40C6-A824-ED67240CE4FF}">
      <dsp:nvSpPr>
        <dsp:cNvPr id="0" name=""/>
        <dsp:cNvSpPr/>
      </dsp:nvSpPr>
      <dsp:spPr>
        <a:xfrm>
          <a:off x="0" y="3455529"/>
          <a:ext cx="6408738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baseline="0"/>
            <a:t>This will be the only day that you can request your number for your jersey</a:t>
          </a:r>
          <a:endParaRPr lang="en-US" sz="2300" kern="1200"/>
        </a:p>
      </dsp:txBody>
      <dsp:txXfrm>
        <a:off x="0" y="3455529"/>
        <a:ext cx="6408738" cy="1151608"/>
      </dsp:txXfrm>
    </dsp:sp>
    <dsp:sp modelId="{6BDBB628-5735-4A53-8F0B-C779E484B66A}">
      <dsp:nvSpPr>
        <dsp:cNvPr id="0" name=""/>
        <dsp:cNvSpPr/>
      </dsp:nvSpPr>
      <dsp:spPr>
        <a:xfrm>
          <a:off x="0" y="4607138"/>
          <a:ext cx="6408738" cy="0"/>
        </a:xfrm>
        <a:prstGeom prst="line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 w="12700" cap="flat" cmpd="sng" algn="ctr">
          <a:solidFill>
            <a:schemeClr val="accent2">
              <a:hueOff val="-5936795"/>
              <a:satOff val="0"/>
              <a:lumOff val="-2411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7FAD0-3F88-41C6-A657-D6848D267E0B}">
      <dsp:nvSpPr>
        <dsp:cNvPr id="0" name=""/>
        <dsp:cNvSpPr/>
      </dsp:nvSpPr>
      <dsp:spPr>
        <a:xfrm>
          <a:off x="0" y="4607138"/>
          <a:ext cx="6408738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baseline="0"/>
            <a:t>Awesome photo ops</a:t>
          </a:r>
          <a:endParaRPr lang="en-US" sz="2300" kern="1200"/>
        </a:p>
      </dsp:txBody>
      <dsp:txXfrm>
        <a:off x="0" y="4607138"/>
        <a:ext cx="6408738" cy="11516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0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170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250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60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31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04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87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311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699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62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083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5/23/2026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679021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B9B5A19-3592-48E2-BC31-90E092BD6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548C40-4C00-4E91-BFA6-84B4D662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6EE6BCA-C84E-4BED-B084-F599F7EE6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4695526-4BAA-4EFE-91C1-1E446117C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0DF9B86-7987-40DC-85D6-479F5A2E87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5465368-1AF5-43D6-BAD2-6BE8B04D9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EB28D27-BDED-4D8C-94FC-58E9323571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7AC833D-449C-45F4-9851-216F3681F2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9528AAE-A1EB-446C-81BE-BA5E4490E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9F7C0F2C-B581-402B-B4C4-6DFB71314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56A6B0D-707F-420B-BF4D-2CB60CCCA0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8B7A59E-D61A-4BEB-A38A-1E8E5EBB8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D99E1B6-CBC4-4306-9DFC-847D6D135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E2130D-C0D2-FC7A-4D69-8FB7C596FC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9276"/>
            <a:ext cx="6901324" cy="4259814"/>
          </a:xfrm>
        </p:spPr>
        <p:txBody>
          <a:bodyPr>
            <a:normAutofit/>
          </a:bodyPr>
          <a:lstStyle/>
          <a:p>
            <a:r>
              <a:rPr lang="en-US" b="1" dirty="0"/>
              <a:t>MEDIA 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629D88-8130-B063-8B59-DDB2A080B2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988476"/>
            <a:ext cx="4500561" cy="1320249"/>
          </a:xfrm>
        </p:spPr>
        <p:txBody>
          <a:bodyPr>
            <a:normAutofit/>
          </a:bodyPr>
          <a:lstStyle/>
          <a:p>
            <a:r>
              <a:rPr lang="en-US" b="1" dirty="0"/>
              <a:t>Sunday June 7, 2026</a:t>
            </a:r>
          </a:p>
          <a:p>
            <a:r>
              <a:rPr lang="en-US" b="1" dirty="0"/>
              <a:t>9 AM to 12 PM</a:t>
            </a:r>
          </a:p>
          <a:p>
            <a:r>
              <a:rPr lang="en-US" b="1" dirty="0"/>
              <a:t>OPEN HOUSE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89CC7-D0FB-F128-B35C-1E25637BF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475" y="-1363142"/>
            <a:ext cx="4929712" cy="73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915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F3EBE-1A92-7D29-56F3-7833AD97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75303"/>
            <a:ext cx="11101135" cy="943897"/>
          </a:xfrm>
        </p:spPr>
        <p:txBody>
          <a:bodyPr>
            <a:normAutofit fontScale="90000"/>
          </a:bodyPr>
          <a:lstStyle/>
          <a:p>
            <a:r>
              <a:rPr lang="en-US" sz="5300" dirty="0"/>
              <a:t>Media Day-vital for a successful season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7D07C-4D85-3F55-7B5D-4BD864E35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19200"/>
            <a:ext cx="11101136" cy="50895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	Athletes will be measured for their helmets, shoulder pads and uniforms</a:t>
            </a:r>
          </a:p>
          <a:p>
            <a:pPr marL="0" indent="0">
              <a:buNone/>
            </a:pPr>
            <a:r>
              <a:rPr lang="en-US" sz="2000" dirty="0"/>
              <a:t>	Athletes will have the opportunity for a FREE Baseline Concussion test provided by Kessler Rehabilitation Center physical therapists. Coaches will have these baselines for comparison if there are any injuries.</a:t>
            </a:r>
          </a:p>
          <a:p>
            <a:pPr marL="0" indent="0">
              <a:buNone/>
            </a:pPr>
            <a:r>
              <a:rPr lang="en-US" sz="2000" b="1" dirty="0"/>
              <a:t>Team moms will be collecting paperwork for book check</a:t>
            </a:r>
          </a:p>
          <a:p>
            <a:pPr marL="0" indent="0">
              <a:buNone/>
            </a:pPr>
            <a:r>
              <a:rPr lang="en-US" sz="2000" dirty="0"/>
              <a:t>	Book check requires a signed copy of your athlete’s birth certificate – so 			bring your original &amp; we can make a copy that day or bring a colored copy</a:t>
            </a:r>
          </a:p>
          <a:p>
            <a:pPr marL="0" indent="0">
              <a:buNone/>
            </a:pPr>
            <a:r>
              <a:rPr lang="en-US" sz="2000" dirty="0"/>
              <a:t>	Pop Warner specific paperwork – links on registration page</a:t>
            </a:r>
          </a:p>
          <a:p>
            <a:pPr marL="0" indent="0">
              <a:buNone/>
            </a:pPr>
            <a:r>
              <a:rPr lang="en-US" sz="2000" dirty="0"/>
              <a:t>	Physicals</a:t>
            </a:r>
          </a:p>
          <a:p>
            <a:pPr marL="0" indent="0">
              <a:buNone/>
            </a:pPr>
            <a:r>
              <a:rPr lang="en-US" sz="2000" dirty="0"/>
              <a:t>	Report Cards – if your child does not have the end of year report card yet, 			you will just bring that on the first practice</a:t>
            </a:r>
          </a:p>
        </p:txBody>
      </p:sp>
    </p:spTree>
    <p:extLst>
      <p:ext uri="{BB962C8B-B14F-4D97-AF65-F5344CB8AC3E}">
        <p14:creationId xmlns:p14="http://schemas.microsoft.com/office/powerpoint/2010/main" val="440456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E455EB-93FB-9E8D-353C-75027959D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1" cy="5759450"/>
          </a:xfrm>
        </p:spPr>
        <p:txBody>
          <a:bodyPr anchor="t">
            <a:normAutofit/>
          </a:bodyPr>
          <a:lstStyle/>
          <a:p>
            <a:r>
              <a:rPr lang="en-US" sz="8800"/>
              <a:t>MEDIA DAY IS ALSO FUN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70B405-833E-3D93-457C-4F7166D783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3089206"/>
              </p:ext>
            </p:extLst>
          </p:nvPr>
        </p:nvGraphicFramePr>
        <p:xfrm>
          <a:off x="5232400" y="540000"/>
          <a:ext cx="6408738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9414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E59CF68-BABE-4C2C-8CF4-65074F93B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E1D28A9-431E-4E55-ADE3-161D757A2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2CEE02A-6F09-45F4-B9A5-7C18CC77D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FE8156EC-CE46-48E4-9D85-95D9D8BEBC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B9DDD85-3F41-4B1D-9372-0773066BAF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1131344-09B5-4648-B3ED-C0DCDA5921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883500BA-71FE-4DAF-BE27-C182514DC0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EB5220F2-0C35-4C88-8E51-ECBD8A66D0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77B188C7-435E-43E1-92A9-8C3870670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CB3992E9-AE5B-4001-81F2-F0257DA37E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A9B8F0F-31BC-431F-A85C-5BAA30B9F0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A5E54EA-3C4C-4DAB-9DD7-8ADFC0CC1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A0D24FCD-9833-481C-96FB-849603CC5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4BAC63-C739-6930-7A19-4F64BEDAC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8458" y="268288"/>
            <a:ext cx="5907967" cy="160070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AC Photography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95B5D1-7654-3124-246D-5B5160C196F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70" y="255867"/>
            <a:ext cx="5006628" cy="64810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AD9B801-D1CE-388C-3D63-3F5B2B84615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458" y="4395978"/>
            <a:ext cx="2190135" cy="2190135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1BD7DA-B415-65B7-4E84-1B9E15BC6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881" y="2025174"/>
            <a:ext cx="2249743" cy="22497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53D80E9-F527-3AD0-20B7-D6B2690C72A5}"/>
              </a:ext>
            </a:extLst>
          </p:cNvPr>
          <p:cNvSpPr txBox="1"/>
          <p:nvPr/>
        </p:nvSpPr>
        <p:spPr>
          <a:xfrm>
            <a:off x="8450665" y="2260880"/>
            <a:ext cx="3429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Scan the link to sign up for photos – your athlete can wear any swag or drip they have or we will have some jerseys and props available for fun pictures. There will be a book to scan through for pose ideas too. Spots are limited so signing up in advance is recommended!!</a:t>
            </a:r>
          </a:p>
        </p:txBody>
      </p:sp>
    </p:spTree>
    <p:extLst>
      <p:ext uri="{BB962C8B-B14F-4D97-AF65-F5344CB8AC3E}">
        <p14:creationId xmlns:p14="http://schemas.microsoft.com/office/powerpoint/2010/main" val="1445016618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Glow">
      <a:dk1>
        <a:sysClr val="windowText" lastClr="000000"/>
      </a:dk1>
      <a:lt1>
        <a:sysClr val="window" lastClr="FFFFFF"/>
      </a:lt1>
      <a:dk2>
        <a:srgbClr val="00000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404040"/>
      </a:accent6>
      <a:hlink>
        <a:srgbClr val="3E8FF1"/>
      </a:hlink>
      <a:folHlink>
        <a:srgbClr val="939393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284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Avenir Next LT Pro</vt:lpstr>
      <vt:lpstr>Bell MT</vt:lpstr>
      <vt:lpstr>GlowVTI</vt:lpstr>
      <vt:lpstr>MEDIA DAY</vt:lpstr>
      <vt:lpstr>Media Day-vital for a successful season </vt:lpstr>
      <vt:lpstr>MEDIA DAY IS ALSO FUN</vt:lpstr>
      <vt:lpstr>AC Photography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Mike Scannell</dc:creator>
  <cp:lastModifiedBy>Mike Scannell</cp:lastModifiedBy>
  <cp:revision>1</cp:revision>
  <dcterms:created xsi:type="dcterms:W3CDTF">2026-05-24T02:30:08Z</dcterms:created>
  <dcterms:modified xsi:type="dcterms:W3CDTF">2026-05-24T03:05:51Z</dcterms:modified>
</cp:coreProperties>
</file>